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78" r:id="rId4"/>
    <p:sldId id="276" r:id="rId5"/>
    <p:sldId id="279" r:id="rId6"/>
    <p:sldId id="289" r:id="rId7"/>
    <p:sldId id="277" r:id="rId8"/>
    <p:sldId id="291" r:id="rId9"/>
    <p:sldId id="290" r:id="rId10"/>
    <p:sldId id="282" r:id="rId11"/>
    <p:sldId id="284" r:id="rId12"/>
    <p:sldId id="283" r:id="rId13"/>
    <p:sldId id="257" r:id="rId14"/>
    <p:sldId id="286" r:id="rId15"/>
    <p:sldId id="281" r:id="rId16"/>
    <p:sldId id="285" r:id="rId17"/>
    <p:sldId id="292" r:id="rId18"/>
    <p:sldId id="288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929066"/>
            <a:ext cx="8558218" cy="15430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Виктор Петрович Астафьев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Васюткино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озеро»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www.orenwiki.ru/images/6/6f/0023-006-Astafev-Vasjutkino-ozer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«лесные тропинки узенькие, извилистые, что морщинки на лбу дедушки Афанасия» 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Какой литературный прием использует автор?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183880" cy="56132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Васютка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нагнулся и увидел у ног своих истлевшую тушку птицы. Опытный охотник-паук растянул над мертвой птичкой паутину. Паука уже нет- убрался, должно быть, зимовать в какое-нибудь дупло, а ловушки бросил. Попалась в него сытая крупная муха-плевок и бьется, бьется, жужжит слабеющими крыльями. Что-то начало беспокоить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Васютку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при виде беспомощной мухи, влипшей в тенета. И тут его будто стукнуло: да ведь он заблудился!»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gallery.ykt.ru/galleries/hunters/2012/06/1075727_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78581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Подберите синонимы к слову «хлипких»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-слабых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слобохарактерных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-слабосильных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-малосильных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-бессильных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-бесхарактерных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-тщедушных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-маломощных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-болезненных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-растерянных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-отчаявшихся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s42.radikal.ru/i097/1102/cb/600626dfac1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149362"/>
            <a:ext cx="4429156" cy="455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85860"/>
            <a:ext cx="3068948" cy="414340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описана пробудившаяся тайга?</a:t>
            </a:r>
          </a:p>
          <a:p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Кедровки кричали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Желна заплакала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Синички потрошили, попискивая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Белка пронеслась, всполошено цокая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Уставилась на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Васютку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http://kolyan.net/uploads/posts/2009-05/1242571714_b_cmm110236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6643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600" dirty="0" smtClean="0">
                <a:solidFill>
                  <a:srgbClr val="B13F9A">
                    <a:lumMod val="50000"/>
                  </a:srgbClr>
                </a:solidFill>
              </a:rPr>
              <a:t>Сравнить два отрывка, описывающих тайгу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14876" y="714356"/>
            <a:ext cx="30003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Тайга </a:t>
            </a:r>
            <a:r>
              <a:rPr lang="ru-RU" sz="28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молчаливая, равнодушная, казалась огромным, темным морем.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Облака редкие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Проемы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Ватой спрессованной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Ложились на тайгу</a:t>
            </a:r>
            <a:endParaRPr lang="ru-RU" sz="2800" dirty="0"/>
          </a:p>
        </p:txBody>
      </p:sp>
      <p:pic>
        <p:nvPicPr>
          <p:cNvPr id="9" name="Содержимое 8" descr="http://www.edu54.ru/sites/default/files/images/2010/11/d554bcb07461eae2fbfd50b4854c3992301330f0.previe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4291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749810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Найдите среди этих красочных определений то, которое помогает понять отчаяние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Васютки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-безразличная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-безучастная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-спокойная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-бесчувственная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-холодная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-бесстрастная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-неотзывчивая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r>
              <a:rPr lang="ru-RU" dirty="0" smtClean="0"/>
              <a:t>Почему взрослые решили назвать озеро Васюткиным именем?</a:t>
            </a:r>
            <a:endParaRPr lang="ru-RU" dirty="0"/>
          </a:p>
        </p:txBody>
      </p:sp>
      <p:pic>
        <p:nvPicPr>
          <p:cNvPr id="5" name="Рисунок 4" descr="http://diafilmy.su/uploads/posts/2012-05/1336745958_img_97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59404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239000" cy="48463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Домашнее задание на выбор: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Нарисовать иллюстрации к рассказу.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2.Подготовить рассказ о событиях, происходивших с вами в лесу, с использованием слов и выражений из рассказа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Васюткино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озеро».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сегодня я узнал…</a:t>
            </a:r>
          </a:p>
          <a:p>
            <a:r>
              <a:rPr lang="ru-RU" i="1" dirty="0" smtClean="0"/>
              <a:t>было интересно…</a:t>
            </a:r>
          </a:p>
          <a:p>
            <a:r>
              <a:rPr lang="ru-RU" i="1" dirty="0" smtClean="0"/>
              <a:t>было трудно…</a:t>
            </a:r>
          </a:p>
          <a:p>
            <a:r>
              <a:rPr lang="ru-RU" i="1" dirty="0" smtClean="0"/>
              <a:t>я выполнял задания…</a:t>
            </a:r>
          </a:p>
          <a:p>
            <a:r>
              <a:rPr lang="ru-RU" i="1" dirty="0" smtClean="0"/>
              <a:t>я понял, что…</a:t>
            </a:r>
          </a:p>
          <a:p>
            <a:r>
              <a:rPr lang="ru-RU" i="1" dirty="0" smtClean="0"/>
              <a:t>теперь я могу…</a:t>
            </a:r>
          </a:p>
          <a:p>
            <a:r>
              <a:rPr lang="ru-RU" i="1" dirty="0" smtClean="0"/>
              <a:t>я почувствовал, что…</a:t>
            </a:r>
          </a:p>
          <a:p>
            <a:r>
              <a:rPr lang="ru-RU" i="1" dirty="0" smtClean="0"/>
              <a:t>я приобрел…</a:t>
            </a:r>
          </a:p>
          <a:p>
            <a:r>
              <a:rPr lang="ru-RU" i="1" dirty="0" smtClean="0"/>
              <a:t>я научился…</a:t>
            </a:r>
          </a:p>
          <a:p>
            <a:r>
              <a:rPr lang="ru-RU" i="1" dirty="0" smtClean="0"/>
              <a:t>у меня получилось …</a:t>
            </a:r>
          </a:p>
          <a:p>
            <a:r>
              <a:rPr lang="ru-RU" i="1" dirty="0" smtClean="0"/>
              <a:t>я смог…</a:t>
            </a:r>
          </a:p>
          <a:p>
            <a:r>
              <a:rPr lang="ru-RU" i="1" dirty="0" smtClean="0"/>
              <a:t>я попробую…</a:t>
            </a:r>
          </a:p>
          <a:p>
            <a:r>
              <a:rPr lang="ru-RU" i="1" dirty="0" smtClean="0"/>
              <a:t>меня удивило…</a:t>
            </a:r>
          </a:p>
          <a:p>
            <a:r>
              <a:rPr lang="ru-RU" i="1" dirty="0" smtClean="0"/>
              <a:t>урок дал мне для жизни…</a:t>
            </a:r>
          </a:p>
          <a:p>
            <a:r>
              <a:rPr lang="ru-RU" i="1" dirty="0" smtClean="0"/>
              <a:t>мне захотелось…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1434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Цели урока:</a:t>
            </a:r>
            <a:endParaRPr lang="ru-RU" dirty="0" smtClean="0"/>
          </a:p>
          <a:p>
            <a:r>
              <a:rPr lang="ru-RU" dirty="0" smtClean="0"/>
              <a:t>1.Способствовать формированию умения анализировать  художественный текст;</a:t>
            </a:r>
          </a:p>
          <a:p>
            <a:pPr>
              <a:buNone/>
            </a:pPr>
            <a:r>
              <a:rPr lang="ru-RU" dirty="0" smtClean="0"/>
              <a:t>   развитие внимания к тексту.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2. Формирование навыков самообладания,  умения справляться с трудными жизненными ситуациями.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3. Воспитание  нравственных качеств: любви   к природе, внимательного и вдумчивого отношения к ней, учить  заботе о близких.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88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14422"/>
            <a:ext cx="8183880" cy="4286280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sz="3600" dirty="0" smtClean="0"/>
              <a:t>Учить работе с изобразительно-выразительными средствами языка, помогающими понять сюжетную основу произведения.</a:t>
            </a:r>
          </a:p>
          <a:p>
            <a:endParaRPr lang="ru-RU" sz="3600" dirty="0" smtClean="0"/>
          </a:p>
          <a:p>
            <a:pPr lvl="0"/>
            <a:r>
              <a:rPr lang="ru-RU" sz="3600" dirty="0" smtClean="0"/>
              <a:t>Анализ эпизодов рассказа, описывающих переживания </a:t>
            </a:r>
            <a:r>
              <a:rPr lang="ru-RU" sz="3600" dirty="0" err="1" smtClean="0"/>
              <a:t>Васютки</a:t>
            </a:r>
            <a:r>
              <a:rPr lang="ru-RU" sz="3600" dirty="0" smtClean="0"/>
              <a:t>, осмысление их психологической составляющей как попытки перебороть свой страх.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lvl="0"/>
            <a:r>
              <a:rPr lang="ru-RU" sz="3600" dirty="0" smtClean="0"/>
              <a:t>Словесное рисование эпизодов  рассказа, раскрывающих внутренние переживания мальчика с использование образных слов и выражений из текста.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pPr lvl="0"/>
            <a:r>
              <a:rPr lang="ru-RU" sz="3600" dirty="0" smtClean="0"/>
              <a:t>Учить умению делать выводы, производить рефлексию по прочитанному произведению.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239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В.П. Астафьев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«Природа –не только источник жизни. Она и воспитатель души».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«Мир природы всегда отражает мир человека».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«Природа - одна для всех. Она нужна всем».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32478/pril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47863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orenwiki.ru/images/thumb/4/4c/0004-004-Vasjutkino-ozero-1958.jpg/800px-0004-004-Vasjutkino-ozero-195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6786610" cy="51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http://www.orenwiki.ru/images/thumb/4/4c/0004-004-Vasjutkino-ozero-1958.jpg/800px-0004-004-Vasjutkino-ozero-195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6786610" cy="51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239000" cy="18910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«Это озеро не отыщешь на карте. </a:t>
            </a:r>
          </a:p>
          <a:p>
            <a:pPr algn="r">
              <a:buNone/>
            </a:pPr>
            <a:r>
              <a:rPr lang="ru-RU" dirty="0" smtClean="0"/>
              <a:t>Небольшое оно. Небольшое, зато памятное  </a:t>
            </a:r>
            <a:r>
              <a:rPr lang="ru-RU" dirty="0" err="1" smtClean="0"/>
              <a:t>Васютке</a:t>
            </a:r>
            <a:r>
              <a:rPr lang="ru-RU" dirty="0" smtClean="0"/>
              <a:t>».</a:t>
            </a:r>
          </a:p>
          <a:p>
            <a:pPr algn="r">
              <a:buNone/>
            </a:pPr>
            <a:r>
              <a:rPr lang="ru-RU" dirty="0" smtClean="0"/>
              <a:t>В. Астафьев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                                                                      </a:t>
            </a:r>
          </a:p>
          <a:p>
            <a:pPr algn="r"/>
            <a:endParaRPr lang="ru-RU" dirty="0" smtClean="0"/>
          </a:p>
        </p:txBody>
      </p:sp>
      <p:pic>
        <p:nvPicPr>
          <p:cNvPr id="5" name="Рисунок 4" descr="http://4.firepic.org/4/images/2013-09/25/6e9h9b4vpdq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714620"/>
            <a:ext cx="5143536" cy="36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такого должен был совершить обыкновенный мальчик, чтобы его именем было названо озеро?</a:t>
            </a:r>
            <a:endParaRPr lang="ru-RU" dirty="0"/>
          </a:p>
        </p:txBody>
      </p:sp>
      <p:pic>
        <p:nvPicPr>
          <p:cNvPr id="4" name="Рисунок 3" descr="http://diafilmy.su/uploads/posts/2012-05/1336745932_img_97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5940425" cy="42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затеси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err="1" smtClean="0"/>
              <a:t>Затеси</a:t>
            </a:r>
            <a:r>
              <a:rPr lang="ru-RU" dirty="0" smtClean="0"/>
              <a:t> –зарубки, отметки на стволах деревьев, которые делаются для того,  чтобы не потерять дорогу в тайге. </a:t>
            </a:r>
          </a:p>
          <a:p>
            <a:endParaRPr lang="ru-RU" dirty="0" smtClean="0"/>
          </a:p>
          <a:p>
            <a:r>
              <a:rPr lang="ru-RU" dirty="0" smtClean="0"/>
              <a:t>-А только ли в тайге нужны </a:t>
            </a:r>
            <a:r>
              <a:rPr lang="ru-RU" dirty="0" err="1" smtClean="0"/>
              <a:t>затеси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416</TotalTime>
  <Words>462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Виктор Петрович Астафьев  «Васюткино озеро»</vt:lpstr>
      <vt:lpstr>Цели урока:</vt:lpstr>
      <vt:lpstr>Задачи урока: </vt:lpstr>
      <vt:lpstr>В.П. Астафьев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–один из развитых языков мира</dc:title>
  <cp:lastModifiedBy>Admin</cp:lastModifiedBy>
  <cp:revision>39</cp:revision>
  <dcterms:modified xsi:type="dcterms:W3CDTF">2013-11-28T15:26:36Z</dcterms:modified>
</cp:coreProperties>
</file>